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7" r:id="rId1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1970-7CFF-412A-BA85-F7512CDF0AFD}" type="datetimeFigureOut">
              <a:rPr lang="el-GR" smtClean="0"/>
              <a:t>24/9/2013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7FE62-E97C-4DEA-BFB9-4FB4B0890C7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702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1970-7CFF-412A-BA85-F7512CDF0AFD}" type="datetimeFigureOut">
              <a:rPr lang="el-GR" smtClean="0"/>
              <a:t>24/9/2013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7FE62-E97C-4DEA-BFB9-4FB4B0890C7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7894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1970-7CFF-412A-BA85-F7512CDF0AFD}" type="datetimeFigureOut">
              <a:rPr lang="el-GR" smtClean="0"/>
              <a:t>24/9/2013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7FE62-E97C-4DEA-BFB9-4FB4B0890C7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7367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1970-7CFF-412A-BA85-F7512CDF0AFD}" type="datetimeFigureOut">
              <a:rPr lang="el-GR" smtClean="0"/>
              <a:t>24/9/2013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7FE62-E97C-4DEA-BFB9-4FB4B0890C7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532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1970-7CFF-412A-BA85-F7512CDF0AFD}" type="datetimeFigureOut">
              <a:rPr lang="el-GR" smtClean="0"/>
              <a:t>24/9/2013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7FE62-E97C-4DEA-BFB9-4FB4B0890C7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3277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1970-7CFF-412A-BA85-F7512CDF0AFD}" type="datetimeFigureOut">
              <a:rPr lang="el-GR" smtClean="0"/>
              <a:t>24/9/2013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7FE62-E97C-4DEA-BFB9-4FB4B0890C7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23379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1970-7CFF-412A-BA85-F7512CDF0AFD}" type="datetimeFigureOut">
              <a:rPr lang="el-GR" smtClean="0"/>
              <a:t>24/9/2013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7FE62-E97C-4DEA-BFB9-4FB4B0890C7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1262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1970-7CFF-412A-BA85-F7512CDF0AFD}" type="datetimeFigureOut">
              <a:rPr lang="el-GR" smtClean="0"/>
              <a:t>24/9/2013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7FE62-E97C-4DEA-BFB9-4FB4B0890C7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15733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1970-7CFF-412A-BA85-F7512CDF0AFD}" type="datetimeFigureOut">
              <a:rPr lang="el-GR" smtClean="0"/>
              <a:t>24/9/2013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7FE62-E97C-4DEA-BFB9-4FB4B0890C7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32889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1970-7CFF-412A-BA85-F7512CDF0AFD}" type="datetimeFigureOut">
              <a:rPr lang="el-GR" smtClean="0"/>
              <a:t>24/9/2013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7FE62-E97C-4DEA-BFB9-4FB4B0890C7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5174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1970-7CFF-412A-BA85-F7512CDF0AFD}" type="datetimeFigureOut">
              <a:rPr lang="el-GR" smtClean="0"/>
              <a:t>24/9/2013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7FE62-E97C-4DEA-BFB9-4FB4B0890C7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681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81970-7CFF-412A-BA85-F7512CDF0AFD}" type="datetimeFigureOut">
              <a:rPr lang="el-GR" smtClean="0"/>
              <a:t>24/9/2013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7FE62-E97C-4DEA-BFB9-4FB4B0890C7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576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13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microsoft.com/office/2007/relationships/hdphoto" Target="../media/hdphoto1.wdp"/><Relationship Id="rId7" Type="http://schemas.openxmlformats.org/officeDocument/2006/relationships/image" Target="../media/image2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7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microsoft.com/office/2007/relationships/hdphoto" Target="../media/hdphoto1.wdp"/><Relationship Id="rId7" Type="http://schemas.openxmlformats.org/officeDocument/2006/relationships/image" Target="../media/image25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Relationship Id="rId9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image" Target="../media/image31.gif"/><Relationship Id="rId4" Type="http://schemas.openxmlformats.org/officeDocument/2006/relationships/image" Target="../media/image30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Charlie 4-4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sz="6600" b="1" baseline="30000" dirty="0">
                <a:solidFill>
                  <a:srgbClr val="FF0000"/>
                </a:solidFill>
              </a:rPr>
              <a:t>Τ</a:t>
            </a:r>
            <a:r>
              <a:rPr lang="en-GB" sz="6600" b="1" baseline="30000" dirty="0">
                <a:solidFill>
                  <a:srgbClr val="FF0000"/>
                </a:solidFill>
              </a:rPr>
              <a:t>o </a:t>
            </a:r>
            <a:r>
              <a:rPr lang="el-GR" sz="6600" b="1" baseline="30000" dirty="0">
                <a:solidFill>
                  <a:srgbClr val="FF0000"/>
                </a:solidFill>
              </a:rPr>
              <a:t>Μυστικό της Καλύβας</a:t>
            </a:r>
            <a:endParaRPr lang="el-GR" b="1" baseline="30000" dirty="0">
              <a:solidFill>
                <a:srgbClr val="FF0000"/>
              </a:solidFill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1127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5" y="-125958"/>
            <a:ext cx="9490664" cy="6974407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673" y="-459432"/>
            <a:ext cx="4248472" cy="6124691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436" y="4556370"/>
            <a:ext cx="1096635" cy="1124802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509002"/>
            <a:ext cx="1277798" cy="3525833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849859"/>
            <a:ext cx="1186882" cy="3413023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445" y="3140967"/>
            <a:ext cx="1390367" cy="3522477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31" y="4755873"/>
            <a:ext cx="1552681" cy="196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16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7032" y="-10575"/>
            <a:ext cx="18650072" cy="6967967"/>
          </a:xfrm>
          <a:prstGeom prst="rect">
            <a:avLst/>
          </a:prstGeom>
        </p:spPr>
      </p:pic>
      <p:pic>
        <p:nvPicPr>
          <p:cNvPr id="17" name="Εικόνα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59" y="455482"/>
            <a:ext cx="2487587" cy="3282739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79890"/>
            <a:ext cx="2487587" cy="328273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97" y="-219001"/>
            <a:ext cx="6831029" cy="4680520"/>
          </a:xfrm>
          <a:prstGeom prst="rect">
            <a:avLst/>
          </a:prstGeom>
        </p:spPr>
      </p:pic>
      <p:pic>
        <p:nvPicPr>
          <p:cNvPr id="19" name="Εικόνα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400" y="2636912"/>
            <a:ext cx="2740053" cy="2745026"/>
          </a:xfrm>
          <a:prstGeom prst="rect">
            <a:avLst/>
          </a:prstGeom>
        </p:spPr>
      </p:pic>
      <p:pic>
        <p:nvPicPr>
          <p:cNvPr id="22" name="Εικόνα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8640" y="-27384"/>
            <a:ext cx="3248025" cy="4286250"/>
          </a:xfrm>
          <a:prstGeom prst="rect">
            <a:avLst/>
          </a:prstGeom>
        </p:spPr>
      </p:pic>
      <p:pic>
        <p:nvPicPr>
          <p:cNvPr id="20" name="Εικόνα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8174" y="332656"/>
            <a:ext cx="3248025" cy="4286250"/>
          </a:xfrm>
          <a:prstGeom prst="rect">
            <a:avLst/>
          </a:prstGeom>
        </p:spPr>
      </p:pic>
      <p:pic>
        <p:nvPicPr>
          <p:cNvPr id="21" name="Εικόνα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628800"/>
            <a:ext cx="1577751" cy="3657054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7373" y="493787"/>
            <a:ext cx="324802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3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Εικόνα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3" y="2564904"/>
            <a:ext cx="3638421" cy="3645024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092897"/>
            <a:ext cx="6516491" cy="4826347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909" y="50304"/>
            <a:ext cx="2796526" cy="639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8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-171400"/>
            <a:ext cx="9721080" cy="7143734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872" y="4940572"/>
            <a:ext cx="2714852" cy="1263169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7431"/>
            <a:ext cx="2141105" cy="1652275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768100"/>
            <a:ext cx="2448272" cy="4353919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30752">
            <a:off x="1554321" y="4951023"/>
            <a:ext cx="2484704" cy="191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7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L 0.1783 -0.0076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06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493" y="0"/>
            <a:ext cx="9296983" cy="68580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095" y="188640"/>
            <a:ext cx="2952329" cy="606591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3435">
            <a:off x="-166813" y="4175810"/>
            <a:ext cx="4831833" cy="2702551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185" y="3140968"/>
            <a:ext cx="2967139" cy="2900462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15" y="4869160"/>
            <a:ext cx="3523489" cy="1820342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36300" y="4696946"/>
            <a:ext cx="1356380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1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493" y="0"/>
            <a:ext cx="9296983" cy="68580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095" y="188640"/>
            <a:ext cx="2952329" cy="606591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3435">
            <a:off x="-166813" y="4175810"/>
            <a:ext cx="4831833" cy="270255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15" y="4869160"/>
            <a:ext cx="3523489" cy="1820342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15" y="2913789"/>
            <a:ext cx="1385660" cy="397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19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493" y="0"/>
            <a:ext cx="9296983" cy="68580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095" y="188640"/>
            <a:ext cx="2952329" cy="606591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3435">
            <a:off x="-166813" y="4175810"/>
            <a:ext cx="4831833" cy="2702551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185" y="3140968"/>
            <a:ext cx="2967139" cy="2900462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15" y="4869160"/>
            <a:ext cx="3523489" cy="1820342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36300" y="4696946"/>
            <a:ext cx="1356380" cy="3284984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500397"/>
            <a:ext cx="2380282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088" y="0"/>
            <a:ext cx="4185823" cy="685800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64532">
            <a:off x="-427589" y="45086"/>
            <a:ext cx="4729662" cy="2638848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760" y="-171400"/>
            <a:ext cx="4471417" cy="284502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29230">
            <a:off x="191258" y="1831594"/>
            <a:ext cx="5088773" cy="2541947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533991"/>
            <a:ext cx="4543425" cy="227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5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9531"/>
            <a:ext cx="9144000" cy="527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01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1469</TotalTime>
  <Words>7</Words>
  <Application>Microsoft Office PowerPoint</Application>
  <PresentationFormat>Προβολή στην οθόνη (4:3)</PresentationFormat>
  <Paragraphs>2</Paragraphs>
  <Slides>10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1" baseType="lpstr">
      <vt:lpstr>Θέμα του Office</vt:lpstr>
      <vt:lpstr>Charlie 4-4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Charlie 4-4</dc:title>
  <dc:creator>Mihas</dc:creator>
  <cp:lastModifiedBy>Mihas</cp:lastModifiedBy>
  <cp:revision>10</cp:revision>
  <dcterms:created xsi:type="dcterms:W3CDTF">2013-09-23T13:16:11Z</dcterms:created>
  <dcterms:modified xsi:type="dcterms:W3CDTF">2013-09-24T20:40:35Z</dcterms:modified>
</cp:coreProperties>
</file>